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6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413CF-0F0C-43BF-89E0-A8056893F265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9E500-1BB3-4A22-AAC6-C86DFB6D21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884D-74A2-49BC-961D-78A27385E9D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C01FEA1-41AC-4E7C-BF3D-BEC294828138}" type="datetimeFigureOut">
              <a:rPr lang="en-US" smtClean="0"/>
              <a:t>12/15/2010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D2D8FC-A82E-4F85-BA9A-C1BCF6D3247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SD1002</a:t>
            </a:r>
            <a:br>
              <a:rPr lang="en-US" dirty="0" smtClean="0"/>
            </a:br>
            <a:r>
              <a:rPr lang="en-US" dirty="0" err="1" smtClean="0"/>
              <a:t>uGREEN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Felicity Lunden</a:t>
            </a:r>
          </a:p>
          <a:p>
            <a:r>
              <a:rPr lang="en-US" dirty="0" err="1" smtClean="0"/>
              <a:t>Kody</a:t>
            </a:r>
            <a:r>
              <a:rPr lang="en-US" dirty="0" smtClean="0"/>
              <a:t> Olmstead</a:t>
            </a:r>
          </a:p>
          <a:p>
            <a:r>
              <a:rPr lang="en-US" dirty="0" smtClean="0"/>
              <a:t>Advisor: </a:t>
            </a:r>
            <a:r>
              <a:rPr lang="en-US" dirty="0" err="1" smtClean="0"/>
              <a:t>Cristinel</a:t>
            </a:r>
            <a:r>
              <a:rPr lang="en-US" dirty="0" smtClean="0"/>
              <a:t> </a:t>
            </a:r>
            <a:r>
              <a:rPr lang="en-US" dirty="0" err="1" smtClean="0"/>
              <a:t>Ababei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Technical Content </a:t>
            </a:r>
            <a:br>
              <a:rPr lang="en-US" dirty="0" smtClean="0"/>
            </a:br>
            <a:r>
              <a:rPr lang="en-US" dirty="0" smtClean="0"/>
              <a:t>of the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database is currently set up to store “dummy” variables for </a:t>
            </a:r>
            <a:r>
              <a:rPr lang="en-US" dirty="0" err="1" smtClean="0"/>
              <a:t>Dolve</a:t>
            </a:r>
            <a:r>
              <a:rPr lang="en-US" dirty="0" smtClean="0"/>
              <a:t>, </a:t>
            </a:r>
            <a:r>
              <a:rPr lang="en-US" dirty="0" err="1" smtClean="0"/>
              <a:t>Minard</a:t>
            </a:r>
            <a:r>
              <a:rPr lang="en-US" dirty="0" smtClean="0"/>
              <a:t>, and South Engineering.</a:t>
            </a:r>
          </a:p>
          <a:p>
            <a:r>
              <a:rPr lang="en-US" dirty="0" smtClean="0"/>
              <a:t>The Electrical Engineering building has a functioning table.</a:t>
            </a:r>
          </a:p>
          <a:p>
            <a:r>
              <a:rPr lang="en-US" dirty="0" smtClean="0"/>
              <a:t>A timestamp is attached to each new piece of data inserted into the loop.</a:t>
            </a:r>
          </a:p>
          <a:p>
            <a:r>
              <a:rPr lang="en-US" dirty="0" smtClean="0"/>
              <a:t>We are capable of running an infinite loop to grab the pieces of decoded information from the visualization process.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l="15865" t="15230" b="59920"/>
          <a:stretch>
            <a:fillRect/>
          </a:stretch>
        </p:blipFill>
        <p:spPr bwMode="auto">
          <a:xfrm>
            <a:off x="304800" y="1600200"/>
            <a:ext cx="8610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Table for </a:t>
            </a:r>
            <a:r>
              <a:rPr lang="en-US" dirty="0" err="1" smtClean="0"/>
              <a:t>Minard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t="15240" r="34255" b="4348"/>
          <a:stretch>
            <a:fillRect/>
          </a:stretch>
        </p:blipFill>
        <p:spPr bwMode="auto">
          <a:xfrm>
            <a:off x="1447800" y="1219200"/>
            <a:ext cx="6019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uGREEN’s</a:t>
            </a:r>
            <a:r>
              <a:rPr lang="en-US" dirty="0" smtClean="0"/>
              <a:t>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website is hosted by NDSU’s ACM club.</a:t>
            </a:r>
          </a:p>
          <a:p>
            <a:r>
              <a:rPr lang="en-US" dirty="0" smtClean="0"/>
              <a:t>The code for the website is written in HTML and </a:t>
            </a:r>
            <a:r>
              <a:rPr lang="en-US" dirty="0" err="1" smtClean="0"/>
              <a:t>pHp</a:t>
            </a:r>
            <a:endParaRPr lang="en-US" dirty="0" smtClean="0"/>
          </a:p>
          <a:p>
            <a:r>
              <a:rPr lang="en-US" dirty="0" err="1" smtClean="0"/>
              <a:t>jPowered</a:t>
            </a:r>
            <a:r>
              <a:rPr lang="en-US" dirty="0" smtClean="0"/>
              <a:t> is a graphing software that was used</a:t>
            </a:r>
          </a:p>
          <a:p>
            <a:r>
              <a:rPr lang="en-US" dirty="0" smtClean="0"/>
              <a:t>There are over 20 files of code to produce the website as is, and over 1,000 lines of code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uGREEN’s</a:t>
            </a:r>
            <a:r>
              <a:rPr lang="en-US" dirty="0" smtClean="0"/>
              <a:t>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website contains drop down menus to select two buildings.</a:t>
            </a:r>
          </a:p>
          <a:p>
            <a:pPr lvl="1"/>
            <a:r>
              <a:rPr lang="en-US" dirty="0" smtClean="0"/>
              <a:t>The drop down code calls a file that contains links to corresponding pages</a:t>
            </a:r>
          </a:p>
          <a:p>
            <a:r>
              <a:rPr lang="en-US" dirty="0" smtClean="0"/>
              <a:t>The selection of buildings determines which two buildings will be compared graphically, or in the case of the same building being chose only one graph is displayed</a:t>
            </a:r>
          </a:p>
          <a:p>
            <a:pPr lvl="1"/>
            <a:r>
              <a:rPr lang="en-US" dirty="0" smtClean="0"/>
              <a:t>If else statements are used to determine where the website goes depending on which graphs are chosen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uGREEN’s</a:t>
            </a:r>
            <a:r>
              <a:rPr lang="en-US" dirty="0" smtClean="0"/>
              <a:t>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graphs take the data from the database to display</a:t>
            </a:r>
          </a:p>
          <a:p>
            <a:pPr lvl="1"/>
            <a:r>
              <a:rPr lang="en-US" dirty="0" smtClean="0"/>
              <a:t>This is done using files containing database info and configurations for the graph</a:t>
            </a:r>
          </a:p>
          <a:p>
            <a:pPr lvl="1"/>
            <a:r>
              <a:rPr lang="en-US" dirty="0" smtClean="0"/>
              <a:t>Each building has its own set of files that are called</a:t>
            </a:r>
          </a:p>
          <a:p>
            <a:r>
              <a:rPr lang="en-US" dirty="0" smtClean="0"/>
              <a:t>Each page allows you to return home or choose two new buildings to compare</a:t>
            </a:r>
          </a:p>
          <a:p>
            <a:pPr lvl="1"/>
            <a:r>
              <a:rPr lang="en-US" dirty="0" smtClean="0"/>
              <a:t>A link to the homepage using a simple link tag as well as the drop down menus are located at the bottom of each page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uGREEN’s</a:t>
            </a:r>
            <a:r>
              <a:rPr lang="en-US" dirty="0" smtClean="0"/>
              <a:t>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upload the .html, .</a:t>
            </a:r>
            <a:r>
              <a:rPr lang="en-US" dirty="0" err="1" smtClean="0"/>
              <a:t>php</a:t>
            </a:r>
            <a:r>
              <a:rPr lang="en-US" dirty="0" smtClean="0"/>
              <a:t>, and .txt files to the website </a:t>
            </a:r>
            <a:r>
              <a:rPr lang="en-US" dirty="0" err="1" smtClean="0"/>
              <a:t>WinSCP</a:t>
            </a:r>
            <a:r>
              <a:rPr lang="en-US" dirty="0" smtClean="0"/>
              <a:t> was used.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2447" t="12687" r="17006" b="17711"/>
          <a:stretch>
            <a:fillRect/>
          </a:stretch>
        </p:blipFill>
        <p:spPr bwMode="auto">
          <a:xfrm>
            <a:off x="1447800" y="2819400"/>
            <a:ext cx="6324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problem we are trying to fix is how much energy is consumed.</a:t>
            </a:r>
          </a:p>
          <a:p>
            <a:r>
              <a:rPr lang="en-US" dirty="0" smtClean="0"/>
              <a:t>Monitoring, Analyzing, and Reporting the energy footprint of the buildings on campus.</a:t>
            </a:r>
          </a:p>
          <a:p>
            <a:r>
              <a:rPr lang="en-US" dirty="0" smtClean="0"/>
              <a:t>This will be beneficial to help change energy consumption behavior.</a:t>
            </a:r>
          </a:p>
          <a:p>
            <a:r>
              <a:rPr lang="en-US" dirty="0" smtClean="0"/>
              <a:t>The overall goal is to have a greener campus by energy consumption surveillance.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Cannot rewire or retrofit existing meters</a:t>
            </a:r>
          </a:p>
          <a:p>
            <a:r>
              <a:rPr lang="en-US" dirty="0" smtClean="0"/>
              <a:t>Camera should be wireless and battery powered if possible</a:t>
            </a:r>
          </a:p>
          <a:p>
            <a:r>
              <a:rPr lang="en-US" dirty="0" smtClean="0"/>
              <a:t>The camera must take snapshots of the meter at a given time interval.</a:t>
            </a:r>
          </a:p>
          <a:p>
            <a:r>
              <a:rPr lang="en-US" dirty="0" smtClean="0"/>
              <a:t>The image processing software should decode images and store the information in a database</a:t>
            </a:r>
          </a:p>
          <a:p>
            <a:pPr lvl="1"/>
            <a:r>
              <a:rPr lang="en-US" dirty="0" smtClean="0"/>
              <a:t>MATLAB or C++ should be used</a:t>
            </a:r>
          </a:p>
          <a:p>
            <a:r>
              <a:rPr lang="en-US" dirty="0" smtClean="0"/>
              <a:t>The database must:</a:t>
            </a:r>
          </a:p>
          <a:p>
            <a:pPr lvl="1"/>
            <a:r>
              <a:rPr lang="en-US" dirty="0" smtClean="0"/>
              <a:t>Contain meter readings for multiple buildings.</a:t>
            </a:r>
          </a:p>
          <a:p>
            <a:pPr lvl="2"/>
            <a:r>
              <a:rPr lang="en-US" dirty="0" smtClean="0"/>
              <a:t>Only the ECE building will actually function, the rest will use “dummy” variables</a:t>
            </a:r>
          </a:p>
          <a:p>
            <a:pPr lvl="1"/>
            <a:r>
              <a:rPr lang="en-US" dirty="0" smtClean="0"/>
              <a:t>Timestamp each meter reading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website must:</a:t>
            </a:r>
          </a:p>
          <a:p>
            <a:pPr lvl="1"/>
            <a:r>
              <a:rPr lang="en-US" dirty="0" smtClean="0"/>
              <a:t>Look professional</a:t>
            </a:r>
          </a:p>
          <a:p>
            <a:pPr lvl="1"/>
            <a:r>
              <a:rPr lang="en-US" dirty="0" smtClean="0"/>
              <a:t>Be publically available</a:t>
            </a:r>
          </a:p>
          <a:p>
            <a:pPr lvl="1"/>
            <a:r>
              <a:rPr lang="en-US" dirty="0" smtClean="0"/>
              <a:t>Have a menu of buildings to choose from</a:t>
            </a:r>
          </a:p>
          <a:p>
            <a:pPr lvl="1"/>
            <a:r>
              <a:rPr lang="en-US" dirty="0" smtClean="0"/>
              <a:t>Be user friendly</a:t>
            </a:r>
          </a:p>
          <a:p>
            <a:pPr lvl="1"/>
            <a:r>
              <a:rPr lang="en-US" dirty="0" smtClean="0"/>
              <a:t>Let the user choose the time span</a:t>
            </a:r>
          </a:p>
          <a:p>
            <a:pPr lvl="1"/>
            <a:r>
              <a:rPr lang="en-US" dirty="0" smtClean="0"/>
              <a:t>Display graphs for all of the buildings, comparing two buildings on one page</a:t>
            </a:r>
          </a:p>
          <a:p>
            <a:r>
              <a:rPr lang="en-US" dirty="0" smtClean="0"/>
              <a:t>The camera, visualization software,  database, and website must all function together.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camera must be setup so that the image meant to be processed has mostly horizontal text.</a:t>
            </a:r>
          </a:p>
          <a:p>
            <a:r>
              <a:rPr lang="en-US" dirty="0" smtClean="0"/>
              <a:t>Wireless solutions are available if the camera has network access.</a:t>
            </a:r>
          </a:p>
          <a:p>
            <a:r>
              <a:rPr lang="en-US" dirty="0" smtClean="0"/>
              <a:t>High resolution is not needed but the camera must be mostly in focus.</a:t>
            </a:r>
          </a:p>
          <a:p>
            <a:r>
              <a:rPr lang="en-US" dirty="0" smtClean="0"/>
              <a:t>The camera should be placed 1 to 3 feet away.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Camera Flowchart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566863"/>
            <a:ext cx="21336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FTP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FTP server is needed to transfer the picture image and .txt file.</a:t>
            </a:r>
          </a:p>
          <a:p>
            <a:r>
              <a:rPr lang="en-US" dirty="0" smtClean="0"/>
              <a:t>The given laptop is running the server.</a:t>
            </a:r>
          </a:p>
          <a:p>
            <a:r>
              <a:rPr lang="en-US" dirty="0" smtClean="0"/>
              <a:t>Files transferred are small and periodic so server traffic is minimal.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Visulization</a:t>
            </a:r>
            <a:r>
              <a:rPr lang="en-US" dirty="0" smtClean="0"/>
              <a:t>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visualization software is powered by </a:t>
            </a:r>
            <a:r>
              <a:rPr lang="en-US" dirty="0" err="1" smtClean="0"/>
              <a:t>Matlab</a:t>
            </a:r>
            <a:r>
              <a:rPr lang="en-US" dirty="0" smtClean="0"/>
              <a:t> image processing toolbox.</a:t>
            </a:r>
          </a:p>
          <a:p>
            <a:r>
              <a:rPr lang="en-US" dirty="0" smtClean="0"/>
              <a:t>The idea of the program is to process the camera’s image into a .txt format.</a:t>
            </a:r>
          </a:p>
          <a:p>
            <a:r>
              <a:rPr lang="en-US" dirty="0" smtClean="0"/>
              <a:t>The .txt can be uploaded to a server that will load to a database.</a:t>
            </a:r>
          </a:p>
          <a:p>
            <a:r>
              <a:rPr lang="en-US" dirty="0" smtClean="0"/>
              <a:t>The website accesses the database grab the .txt file to convert to a graph.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Visualization Software Flowchart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371600"/>
            <a:ext cx="5958137" cy="504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660</Words>
  <Application>Microsoft Office PowerPoint</Application>
  <PresentationFormat>On-screen Show (4:3)</PresentationFormat>
  <Paragraphs>75</Paragraphs>
  <Slides>16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SD1002 uGREEN</vt:lpstr>
      <vt:lpstr>Introduction</vt:lpstr>
      <vt:lpstr>Requirements</vt:lpstr>
      <vt:lpstr>Requirements</vt:lpstr>
      <vt:lpstr>Camera setup</vt:lpstr>
      <vt:lpstr>Internet Camera Flowchart</vt:lpstr>
      <vt:lpstr>FTP server</vt:lpstr>
      <vt:lpstr>Visulization Software</vt:lpstr>
      <vt:lpstr>Visualization Software Flowchart</vt:lpstr>
      <vt:lpstr>Technical Content  of the Database</vt:lpstr>
      <vt:lpstr>Database Structure</vt:lpstr>
      <vt:lpstr>Database Table for Minard</vt:lpstr>
      <vt:lpstr>uGREEN’s Website</vt:lpstr>
      <vt:lpstr>uGREEN’s Website</vt:lpstr>
      <vt:lpstr>uGREEN’s Website</vt:lpstr>
      <vt:lpstr>uGREEN’s Website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felicity.lunden</dc:creator>
  <cp:lastModifiedBy>felicity.lunden</cp:lastModifiedBy>
  <cp:revision>2</cp:revision>
  <dcterms:created xsi:type="dcterms:W3CDTF">2010-12-15T20:10:47Z</dcterms:created>
  <dcterms:modified xsi:type="dcterms:W3CDTF">2010-12-15T20:11:38Z</dcterms:modified>
</cp:coreProperties>
</file>